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24"/>
    <a:srgbClr val="8D1520"/>
    <a:srgbClr val="007635"/>
    <a:srgbClr val="DB3DC8"/>
    <a:srgbClr val="D327BF"/>
    <a:srgbClr val="962689"/>
    <a:srgbClr val="4A206A"/>
    <a:srgbClr val="5F29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D37CB-1AF8-4DC2-8390-09F294B6A17F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5DC2F-8EFD-4F97-B26A-C7B38A8BCD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catherineasquithgallery.com/uploads/posts/2021-12/1639699541_133-catherineasquithgallery-com-p-fon-rozovii-akvarel-2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207"/>
            <a:ext cx="9144000" cy="6902207"/>
          </a:xfrm>
          <a:prstGeom prst="rect">
            <a:avLst/>
          </a:prstGeom>
          <a:noFill/>
        </p:spPr>
      </p:pic>
      <p:pic>
        <p:nvPicPr>
          <p:cNvPr id="3" name="Picture 3" descr="fbac8f97dca03665fcd7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492052">
            <a:off x="1075753" y="-9553"/>
            <a:ext cx="1483262" cy="11698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3857627"/>
            <a:ext cx="2071670" cy="300037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071670" y="1500174"/>
            <a:ext cx="585791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Georgia" pitchFamily="18" charset="0"/>
                <a:cs typeface="Times New Roman" pitchFamily="18" charset="0"/>
              </a:rPr>
              <a:t>Дорогие друзья! Взрослые и дети!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142852"/>
            <a:ext cx="650085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14 февраля </a:t>
            </a:r>
          </a:p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Международный день</a:t>
            </a:r>
          </a:p>
          <a:p>
            <a:pPr algn="ctr"/>
            <a:r>
              <a:rPr lang="ru-RU" sz="2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книгодарения</a:t>
            </a:r>
            <a:endParaRPr lang="ru-R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D152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43010" y="2000240"/>
            <a:ext cx="635801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A206A"/>
                </a:solidFill>
                <a:latin typeface="Georgia" pitchFamily="18" charset="0"/>
                <a:cs typeface="Times New Roman" pitchFamily="18" charset="0"/>
              </a:rPr>
              <a:t>Приглашаем Вас принять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A206A"/>
                </a:solidFill>
                <a:latin typeface="Georgia" pitchFamily="18" charset="0"/>
                <a:cs typeface="Times New Roman" pitchFamily="18" charset="0"/>
              </a:rPr>
              <a:t>участие в акции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4A206A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786058"/>
            <a:ext cx="53937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D152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«Подари книгу библиотеке»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D152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35033-2048x143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142852"/>
            <a:ext cx="2016125" cy="14081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3" name="Picture 3" descr="_90HAtVDCsw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222" y="1428736"/>
            <a:ext cx="3092450" cy="16732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3500438"/>
            <a:ext cx="8643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Часто бывает, что давно прочитанные книги «скучают» и тихо стареют</a:t>
            </a:r>
          </a:p>
          <a:p>
            <a:pPr algn="ctr"/>
            <a:r>
              <a:rPr lang="ru-RU" sz="1600" b="1" dirty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а полках домашних библиотек. Если у Вас есть такие книги </a:t>
            </a:r>
          </a:p>
          <a:p>
            <a:pPr algn="ctr"/>
            <a:r>
              <a:rPr lang="ru-RU" sz="1600" b="1" dirty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 хорошем состоянии (не ранее 2013 года издания), </a:t>
            </a:r>
          </a:p>
          <a:p>
            <a:pPr algn="ctr"/>
            <a:r>
              <a:rPr lang="ru-RU" sz="1600" b="1" dirty="0" smtClean="0">
                <a:solidFill>
                  <a:srgbClr val="8D1520"/>
                </a:solidFill>
                <a:latin typeface="Georgia" pitchFamily="18" charset="0"/>
                <a:cs typeface="Times New Roman" pitchFamily="18" charset="0"/>
              </a:rPr>
              <a:t>вы можете подарить им вторую жизнь, отдав в библиотеку.  </a:t>
            </a:r>
            <a:endParaRPr lang="ru-RU" sz="1600" b="1" dirty="0">
              <a:solidFill>
                <a:srgbClr val="8D152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472" y="4714884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Заранее благодарны всем, кто поддержит нашу Акцию!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550070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5024"/>
                </a:solidFill>
                <a:latin typeface="Georgia" pitchFamily="18" charset="0"/>
              </a:rPr>
              <a:t>Книги принимаем с 13 по 28 февраля по адресу:</a:t>
            </a:r>
          </a:p>
          <a:p>
            <a:pPr algn="ctr"/>
            <a:r>
              <a:rPr lang="ru-RU" sz="1600" b="1" i="1" dirty="0">
                <a:solidFill>
                  <a:srgbClr val="005024"/>
                </a:solidFill>
                <a:latin typeface="Georgia" pitchFamily="18" charset="0"/>
              </a:rPr>
              <a:t>с</a:t>
            </a:r>
            <a:r>
              <a:rPr lang="ru-RU" sz="1600" b="1" i="1" dirty="0" smtClean="0">
                <a:solidFill>
                  <a:srgbClr val="005024"/>
                </a:solidFill>
                <a:latin typeface="Georgia" pitchFamily="18" charset="0"/>
              </a:rPr>
              <a:t>ело Красное, улица Советская, дом 36а, </a:t>
            </a:r>
          </a:p>
          <a:p>
            <a:pPr algn="ctr"/>
            <a:r>
              <a:rPr lang="ru-RU" sz="1600" b="1" i="1" dirty="0" smtClean="0">
                <a:solidFill>
                  <a:srgbClr val="005024"/>
                </a:solidFill>
                <a:latin typeface="Georgia" pitchFamily="18" charset="0"/>
              </a:rPr>
              <a:t>КСК «Звездный», библиотека.</a:t>
            </a:r>
          </a:p>
          <a:p>
            <a:endParaRPr lang="ru-RU" sz="1600" b="1" i="1" dirty="0">
              <a:solidFill>
                <a:srgbClr val="005024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103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2023-02-08T07:40:16Z</dcterms:created>
  <dcterms:modified xsi:type="dcterms:W3CDTF">2023-02-08T10:11:10Z</dcterms:modified>
</cp:coreProperties>
</file>